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3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96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69CB09AD-64BB-4D50-93BD-B4FB22F65E20}" type="datetimeFigureOut">
              <a:rPr lang="hu-HU" smtClean="0"/>
              <a:t>2020. 04. 29.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1B89688-4480-4D01-A5D4-536E51A9FD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44072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B09AD-64BB-4D50-93BD-B4FB22F65E20}" type="datetimeFigureOut">
              <a:rPr lang="hu-HU" smtClean="0"/>
              <a:t>2020. 04. 29.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9688-4480-4D01-A5D4-536E51A9FD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3844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9CB09AD-64BB-4D50-93BD-B4FB22F65E20}" type="datetimeFigureOut">
              <a:rPr lang="hu-HU" smtClean="0"/>
              <a:t>2020. 04. 29.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1B89688-4480-4D01-A5D4-536E51A9FD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1761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B09AD-64BB-4D50-93BD-B4FB22F65E20}" type="datetimeFigureOut">
              <a:rPr lang="hu-HU" smtClean="0"/>
              <a:t>2020. 04. 29.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9688-4480-4D01-A5D4-536E51A9FD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1146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9CB09AD-64BB-4D50-93BD-B4FB22F65E20}" type="datetimeFigureOut">
              <a:rPr lang="hu-HU" smtClean="0"/>
              <a:t>2020. 04. 29.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1B89688-4480-4D01-A5D4-536E51A9FD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12855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9CB09AD-64BB-4D50-93BD-B4FB22F65E20}" type="datetimeFigureOut">
              <a:rPr lang="hu-HU" smtClean="0"/>
              <a:t>2020. 04. 29.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1B89688-4480-4D01-A5D4-536E51A9FD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96193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9CB09AD-64BB-4D50-93BD-B4FB22F65E20}" type="datetimeFigureOut">
              <a:rPr lang="hu-HU" smtClean="0"/>
              <a:t>2020. 04. 29.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1B89688-4480-4D01-A5D4-536E51A9FD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0382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B09AD-64BB-4D50-93BD-B4FB22F65E20}" type="datetimeFigureOut">
              <a:rPr lang="hu-HU" smtClean="0"/>
              <a:t>2020. 04. 29.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9688-4480-4D01-A5D4-536E51A9FD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14823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9CB09AD-64BB-4D50-93BD-B4FB22F65E20}" type="datetimeFigureOut">
              <a:rPr lang="hu-HU" smtClean="0"/>
              <a:t>2020. 04. 29.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1B89688-4480-4D01-A5D4-536E51A9FD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2190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B09AD-64BB-4D50-93BD-B4FB22F65E20}" type="datetimeFigureOut">
              <a:rPr lang="hu-HU" smtClean="0"/>
              <a:t>2020. 04. 29.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9688-4480-4D01-A5D4-536E51A9FD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20048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9CB09AD-64BB-4D50-93BD-B4FB22F65E20}" type="datetimeFigureOut">
              <a:rPr lang="hu-HU" smtClean="0"/>
              <a:t>2020. 04. 29.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E1B89688-4480-4D01-A5D4-536E51A9FD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862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B09AD-64BB-4D50-93BD-B4FB22F65E20}" type="datetimeFigureOut">
              <a:rPr lang="hu-HU" smtClean="0"/>
              <a:t>2020. 04. 29.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89688-4480-4D01-A5D4-536E51A9FD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49819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7" r:id="rId1"/>
    <p:sldLayoutId id="2147484438" r:id="rId2"/>
    <p:sldLayoutId id="2147484439" r:id="rId3"/>
    <p:sldLayoutId id="2147484440" r:id="rId4"/>
    <p:sldLayoutId id="2147484441" r:id="rId5"/>
    <p:sldLayoutId id="2147484442" r:id="rId6"/>
    <p:sldLayoutId id="2147484443" r:id="rId7"/>
    <p:sldLayoutId id="2147484444" r:id="rId8"/>
    <p:sldLayoutId id="2147484445" r:id="rId9"/>
    <p:sldLayoutId id="2147484446" r:id="rId10"/>
    <p:sldLayoutId id="2147484447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hu.wikipedia.org/wiki/V%C3%ADzszennyez%C3%A9s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6BBDE79-2C7A-46C0-9053-BE7E6F9BD1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Egészséges környezet</a:t>
            </a:r>
            <a:br>
              <a:rPr lang="hu-HU" dirty="0"/>
            </a:br>
            <a:endParaRPr lang="hu-HU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8124C5E-DBE8-48FF-B019-CCE29146C2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Készítette:  Tamás Marian védőnő</a:t>
            </a:r>
          </a:p>
        </p:txBody>
      </p:sp>
    </p:spTree>
    <p:extLst>
      <p:ext uri="{BB962C8B-B14F-4D97-AF65-F5344CB8AC3E}">
        <p14:creationId xmlns:p14="http://schemas.microsoft.com/office/powerpoint/2010/main" val="31753757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CCDAA83-F0F2-4183-9BE9-586664446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A kutatók számszerűsítették is, hogy 2018-ra levetítve ez pontosan mit jelent. Ezek alapján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15DB19A-EE4F-4CB5-B096-A8280E39BB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hu-HU" dirty="0"/>
              <a:t>62 millió ember szenvedett a szélsőséges időjárási jelenségek miatt,</a:t>
            </a:r>
          </a:p>
          <a:p>
            <a:pPr lvl="0"/>
            <a:r>
              <a:rPr lang="hu-HU" dirty="0"/>
              <a:t>35 millió embert sújtott árvíz,</a:t>
            </a:r>
          </a:p>
          <a:p>
            <a:pPr lvl="0"/>
            <a:r>
              <a:rPr lang="hu-HU" dirty="0"/>
              <a:t>a Florence és a Michael hurrikánok 14 milliárd dolláros (kb. 3982,5 milliárd forint) kárt okoztak az Egyesült Államokban,</a:t>
            </a:r>
          </a:p>
          <a:p>
            <a:pPr lvl="0"/>
            <a:r>
              <a:rPr lang="hu-HU" dirty="0"/>
              <a:t>a </a:t>
            </a:r>
            <a:r>
              <a:rPr lang="hu-HU" dirty="0" err="1"/>
              <a:t>Mangkhut</a:t>
            </a:r>
            <a:r>
              <a:rPr lang="hu-HU" dirty="0"/>
              <a:t> szupertájfun 2,4 millió embert érintett a Fülöp-szigeteken, 134 ember halálát okozva,</a:t>
            </a:r>
          </a:p>
          <a:p>
            <a:pPr lvl="0"/>
            <a:r>
              <a:rPr lang="hu-HU" dirty="0"/>
              <a:t>több mint 1600-an haltak meg az Egyesült Államokban, Európában és Japánban a hőhullámok és az erdőtüzek miatt,</a:t>
            </a:r>
          </a:p>
          <a:p>
            <a:pPr lvl="0"/>
            <a:r>
              <a:rPr lang="hu-HU" dirty="0"/>
              <a:t>az indiai </a:t>
            </a:r>
            <a:r>
              <a:rPr lang="hu-HU" dirty="0" err="1"/>
              <a:t>Kerala</a:t>
            </a:r>
            <a:r>
              <a:rPr lang="hu-HU" dirty="0"/>
              <a:t> államot egy évszázada nem látott esőzések és áradások sújtották.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85182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DC63A15-BCC2-4C93-A850-EA690AEF2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Egészséges életmód: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1EAB966-142E-43BC-B1E9-4214B94BD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dirty="0"/>
              <a:t>genetika</a:t>
            </a:r>
          </a:p>
          <a:p>
            <a:pPr lvl="0"/>
            <a:r>
              <a:rPr lang="hu-HU" dirty="0"/>
              <a:t>fizikai és társadalmi tényezők</a:t>
            </a:r>
          </a:p>
          <a:p>
            <a:pPr lvl="0"/>
            <a:r>
              <a:rPr lang="hu-HU" dirty="0"/>
              <a:t>egészségpolitika</a:t>
            </a:r>
          </a:p>
          <a:p>
            <a:r>
              <a:rPr lang="hu-HU" dirty="0" err="1"/>
              <a:t>eü.ellátás</a:t>
            </a:r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6ECB84C6-B0E4-41B2-BA2D-CC2D14FC58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3557" y="3501371"/>
            <a:ext cx="3816763" cy="2609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747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BE47D61-341C-4A31-BFB5-951654643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Egészséges életvitel: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7921155-DDC0-411E-A8BE-C95C4E89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2019527"/>
          </a:xfrm>
        </p:spPr>
        <p:txBody>
          <a:bodyPr/>
          <a:lstStyle/>
          <a:p>
            <a:pPr lvl="0"/>
            <a:r>
              <a:rPr lang="hu-HU" dirty="0"/>
              <a:t>Miden ember felelős a saját egészségéért.</a:t>
            </a:r>
          </a:p>
          <a:p>
            <a:pPr lvl="0"/>
            <a:r>
              <a:rPr lang="hu-HU" dirty="0"/>
              <a:t>Szülői példamutatás</a:t>
            </a:r>
          </a:p>
          <a:p>
            <a:pPr lvl="0"/>
            <a:r>
              <a:rPr lang="hu-HU" dirty="0"/>
              <a:t>Óvoda, iskola</a:t>
            </a:r>
          </a:p>
          <a:p>
            <a:endParaRPr lang="hu-HU" dirty="0"/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CD01D9BA-FE87-415F-9BB6-9B5ACEF63C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5592" y="2649540"/>
            <a:ext cx="3766965" cy="3766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447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69027AF-D00C-49BA-AAC9-36A1D8D9B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Betegség kialakulásának feltételei: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D5DCE25-6C36-40DE-96EA-4E5263108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dirty="0"/>
              <a:t>Stressz</a:t>
            </a:r>
          </a:p>
          <a:p>
            <a:pPr lvl="0"/>
            <a:r>
              <a:rPr lang="hu-HU" dirty="0"/>
              <a:t>Helytelen táplálkozás</a:t>
            </a:r>
          </a:p>
          <a:p>
            <a:pPr lvl="0"/>
            <a:r>
              <a:rPr lang="hu-HU" dirty="0"/>
              <a:t>Mozgáshiány</a:t>
            </a:r>
          </a:p>
          <a:p>
            <a:pPr lvl="0"/>
            <a:r>
              <a:rPr lang="hu-HU" dirty="0"/>
              <a:t>Dohányzás, drogok</a:t>
            </a:r>
          </a:p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AD37CE82-8B72-4CBF-97C5-95976BB772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612" y="4123289"/>
            <a:ext cx="272415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729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1BFFA29-8F3D-478F-9F3E-FC059E3F2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1079075"/>
          </a:xfrm>
        </p:spPr>
        <p:txBody>
          <a:bodyPr>
            <a:normAutofit fontScale="90000"/>
          </a:bodyPr>
          <a:lstStyle/>
          <a:p>
            <a:r>
              <a:rPr lang="hu-HU" dirty="0"/>
              <a:t>Mit tehetünk?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B6B216C-1E74-424A-9E31-BFEADD157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5497" y="106018"/>
            <a:ext cx="6854824" cy="4700350"/>
          </a:xfrm>
        </p:spPr>
        <p:txBody>
          <a:bodyPr>
            <a:normAutofit/>
          </a:bodyPr>
          <a:lstStyle/>
          <a:p>
            <a:pPr lvl="0"/>
            <a:r>
              <a:rPr lang="hu-HU" dirty="0"/>
              <a:t>Legyünk </a:t>
            </a:r>
            <a:r>
              <a:rPr lang="hu-HU" dirty="0" err="1"/>
              <a:t>környezettudatosak</a:t>
            </a:r>
            <a:r>
              <a:rPr lang="hu-HU" dirty="0"/>
              <a:t>! (www.okoriado.hu)!</a:t>
            </a:r>
          </a:p>
          <a:p>
            <a:pPr lvl="0"/>
            <a:r>
              <a:rPr lang="hu-HU" dirty="0"/>
              <a:t>Ültessünk növényeket, fákat!</a:t>
            </a:r>
          </a:p>
          <a:p>
            <a:pPr lvl="0"/>
            <a:r>
              <a:rPr lang="hu-HU" dirty="0"/>
              <a:t>Ne termeljünk szemetet! (használt ruha, komposztálás..)</a:t>
            </a:r>
          </a:p>
          <a:p>
            <a:pPr lvl="0"/>
            <a:r>
              <a:rPr lang="hu-HU" dirty="0"/>
              <a:t>Ami elromlott javíttassuk meg!</a:t>
            </a:r>
          </a:p>
          <a:p>
            <a:pPr lvl="0"/>
            <a:r>
              <a:rPr lang="hu-HU" dirty="0"/>
              <a:t>A legkevesebb papírt használjuk! (erdők védelme)</a:t>
            </a:r>
          </a:p>
          <a:p>
            <a:pPr lvl="0"/>
            <a:r>
              <a:rPr lang="hu-HU" dirty="0"/>
              <a:t>Figyeljünk a víz- és áramfogyasztásra!</a:t>
            </a:r>
          </a:p>
          <a:p>
            <a:pPr lvl="0"/>
            <a:r>
              <a:rPr lang="hu-HU" dirty="0"/>
              <a:t>Ne vegyünk kész ételeket! (Tanuljunk meg főzni, friss alapanyagokból! Vegán ételek.</a:t>
            </a: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F6DAEAEE-9B8D-41A5-9123-5ACDF3C0C4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7970" y="3591339"/>
            <a:ext cx="2832913" cy="3266661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216D7BB2-E98F-4E5A-8E16-15138BB7FC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195" y="3429000"/>
            <a:ext cx="2265699" cy="340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42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6213140-D546-4E41-96AB-6EA1D7C5E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Mire figyeljünk otthon?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648EF59-B2BA-4280-A393-4534230DC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hu-HU" dirty="0"/>
              <a:t>Fűtés,</a:t>
            </a:r>
          </a:p>
          <a:p>
            <a:pPr lvl="0"/>
            <a:r>
              <a:rPr lang="hu-HU" dirty="0"/>
              <a:t>energiatakarékos izzók,</a:t>
            </a:r>
          </a:p>
          <a:p>
            <a:pPr lvl="0"/>
            <a:r>
              <a:rPr lang="hu-HU" dirty="0"/>
              <a:t>újrahasznosított termékek (papír, </a:t>
            </a:r>
            <a:r>
              <a:rPr lang="hu-HU" dirty="0" err="1"/>
              <a:t>pet</a:t>
            </a:r>
            <a:r>
              <a:rPr lang="hu-HU" dirty="0"/>
              <a:t> palackok),</a:t>
            </a:r>
          </a:p>
          <a:p>
            <a:pPr lvl="0"/>
            <a:r>
              <a:rPr lang="hu-HU" dirty="0"/>
              <a:t>háztartási gépek (A+++),</a:t>
            </a:r>
          </a:p>
          <a:p>
            <a:pPr lvl="0"/>
            <a:r>
              <a:rPr lang="hu-HU" dirty="0"/>
              <a:t>elektromos áram („</a:t>
            </a:r>
            <a:r>
              <a:rPr lang="hu-HU" dirty="0" err="1"/>
              <a:t>standby</a:t>
            </a:r>
            <a:r>
              <a:rPr lang="hu-HU" dirty="0"/>
              <a:t>” üzemmód, elektromos berendezésekhez kapcsolók),</a:t>
            </a:r>
          </a:p>
          <a:p>
            <a:pPr lvl="0"/>
            <a:r>
              <a:rPr lang="hu-HU" dirty="0"/>
              <a:t>ruhaszárítás szabadban,</a:t>
            </a:r>
          </a:p>
          <a:p>
            <a:pPr lvl="0"/>
            <a:r>
              <a:rPr lang="hu-HU" dirty="0"/>
              <a:t>esővíz gyűjtés és locsolás,</a:t>
            </a:r>
          </a:p>
          <a:p>
            <a:pPr lvl="0"/>
            <a:r>
              <a:rPr lang="hu-HU" dirty="0"/>
              <a:t>szelektív hulladékgyűjtés</a:t>
            </a:r>
          </a:p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42B7442A-0C1B-401A-816B-381785F7C5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38" y="3578146"/>
            <a:ext cx="2424468" cy="2424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026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>
            <a:extLst>
              <a:ext uri="{FF2B5EF4-FFF2-40B4-BE49-F238E27FC236}">
                <a16:creationId xmlns:a16="http://schemas.microsoft.com/office/drawing/2014/main" id="{0110514E-730B-4719-ACF5-E49AEA381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216" y="563217"/>
            <a:ext cx="5490224" cy="2431775"/>
          </a:xfrm>
        </p:spPr>
        <p:txBody>
          <a:bodyPr/>
          <a:lstStyle/>
          <a:p>
            <a:r>
              <a:rPr lang="hu-HU" dirty="0"/>
              <a:t>Köszönöm a figyelmet!</a:t>
            </a:r>
          </a:p>
        </p:txBody>
      </p:sp>
      <p:pic>
        <p:nvPicPr>
          <p:cNvPr id="14" name="Kép 13">
            <a:extLst>
              <a:ext uri="{FF2B5EF4-FFF2-40B4-BE49-F238E27FC236}">
                <a16:creationId xmlns:a16="http://schemas.microsoft.com/office/drawing/2014/main" id="{48311834-4D41-481A-B27E-92F79F19F7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3167" y="3087758"/>
            <a:ext cx="5665666" cy="320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189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819E52-C294-45A1-9DC4-532D02BDD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Az egészség: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315552E-D7BA-4073-A7D8-033FCAB67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1948-as megalakulásakor a </a:t>
            </a:r>
            <a:r>
              <a:rPr lang="hu-HU" i="1" dirty="0"/>
              <a:t>World Health Organization</a:t>
            </a:r>
            <a:r>
              <a:rPr lang="hu-HU" dirty="0"/>
              <a:t> (WHO) az egészséget a következőképpen definiálta: „Az </a:t>
            </a:r>
            <a:r>
              <a:rPr lang="hu-HU" b="1" dirty="0"/>
              <a:t>egészség</a:t>
            </a:r>
            <a:r>
              <a:rPr lang="hu-HU" dirty="0"/>
              <a:t> a teljes testi, lelki és szociális jólét állapota, és nem csupán a betegség vagy fogyatékosság hiánya".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80721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F0D98B37-A145-498B-90E8-2DF78E24D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környezet tisztasága, az emberi egészség alapvető feltétele</a:t>
            </a:r>
          </a:p>
          <a:p>
            <a:r>
              <a:rPr lang="hu-HU" dirty="0"/>
              <a:t>A környezetszennyezés, az élőlények környezetének kedvezőtlen irányú megváltoztatása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81044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DE726E7-B840-46FC-87A0-A8E2C4BF4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Levegő- szennyezés: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2383241-D17C-42C5-A941-A1D146AB5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2625814"/>
          </a:xfrm>
        </p:spPr>
        <p:txBody>
          <a:bodyPr/>
          <a:lstStyle/>
          <a:p>
            <a:pPr lvl="0"/>
            <a:r>
              <a:rPr lang="hu-HU" dirty="0"/>
              <a:t>Gépjárművek által kibocsátott : Nitrogén-dioxid, Ólom, Szén-monoxid</a:t>
            </a:r>
          </a:p>
          <a:p>
            <a:pPr lvl="0"/>
            <a:r>
              <a:rPr lang="hu-HU" dirty="0"/>
              <a:t>Ipari létesítmények</a:t>
            </a:r>
          </a:p>
          <a:p>
            <a:pPr lvl="0"/>
            <a:r>
              <a:rPr lang="hu-HU" dirty="0"/>
              <a:t>Porártalom</a:t>
            </a:r>
          </a:p>
          <a:p>
            <a:r>
              <a:rPr lang="hu-HU" dirty="0"/>
              <a:t>Savas esők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317D60C2-714B-49ED-B41B-CFA657FCDC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412" y="4279061"/>
            <a:ext cx="3288099" cy="2327531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AD7CC2DC-C509-431F-9F76-AA3BD5AB7D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435" y="1822620"/>
            <a:ext cx="4028563" cy="2456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245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CBD49FB-CEFD-4694-A568-C7B171EA3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Víz szennyezés: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0F4EE91-F7F8-426B-AC5B-DB714D9F4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3331492"/>
          </a:xfrm>
        </p:spPr>
        <p:txBody>
          <a:bodyPr/>
          <a:lstStyle/>
          <a:p>
            <a:pPr lvl="0"/>
            <a:r>
              <a:rPr lang="hu-HU" dirty="0"/>
              <a:t>Műtrágya</a:t>
            </a:r>
          </a:p>
          <a:p>
            <a:pPr lvl="0"/>
            <a:r>
              <a:rPr lang="hu-HU" dirty="0"/>
              <a:t>Háztartásokban keletkezett szennyvíz</a:t>
            </a:r>
          </a:p>
          <a:p>
            <a:pPr lvl="0"/>
            <a:r>
              <a:rPr lang="hu-HU" dirty="0"/>
              <a:t>Olajszennyezés (káros hatással van a tengeri állatok fejlődésére, az idegrendszer károsodást okoz).</a:t>
            </a:r>
          </a:p>
          <a:p>
            <a:pPr lvl="0"/>
            <a:r>
              <a:rPr lang="hu-HU" dirty="0"/>
              <a:t>A higany (rendellenes viselkedést, szaporodást és növekedést, súlyosabb esetben az állatok pusztulását okozza).</a:t>
            </a:r>
          </a:p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73288656-306E-4171-9C2A-736EDF18ED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114749" y="4134678"/>
            <a:ext cx="3657423" cy="2231028"/>
          </a:xfrm>
          <a:prstGeom prst="rect">
            <a:avLst/>
          </a:prstGeom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E063AD10-17D6-4A7B-93FF-47FF357367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7272" y="3676945"/>
            <a:ext cx="3406780" cy="2258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724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2BF1A43-970C-40AC-99F0-92D89B1FF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Talajszennyezés: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46B49A7-5D1E-4424-A71A-A40C3D37A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3531" y="4200938"/>
            <a:ext cx="8166790" cy="2456442"/>
          </a:xfrm>
        </p:spPr>
        <p:txBody>
          <a:bodyPr/>
          <a:lstStyle/>
          <a:p>
            <a:pPr lvl="0"/>
            <a:r>
              <a:rPr lang="hu-HU" dirty="0"/>
              <a:t>Szemét- és hulladéklerakók. </a:t>
            </a:r>
          </a:p>
          <a:p>
            <a:pPr lvl="0"/>
            <a:r>
              <a:rPr lang="hu-HU" dirty="0"/>
              <a:t>Talajerózió növelése fák kivágásával.</a:t>
            </a:r>
          </a:p>
          <a:p>
            <a:pPr lvl="0"/>
            <a:r>
              <a:rPr lang="hu-HU" dirty="0"/>
              <a:t>Műtrágya (legismertebb néven Pétisó), rovarirtó szerek, a talaj termékenységét javító egyéb szerek észszerűtlen használata.</a:t>
            </a:r>
          </a:p>
          <a:p>
            <a:endParaRPr lang="hu-HU" dirty="0"/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E68FBDB4-EE85-4E27-900D-8103AE062D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142" y="690563"/>
            <a:ext cx="4649857" cy="3117518"/>
          </a:xfrm>
          <a:prstGeom prst="rect">
            <a:avLst/>
          </a:prstGeom>
        </p:spPr>
      </p:pic>
      <p:pic>
        <p:nvPicPr>
          <p:cNvPr id="5" name="Kép 4">
            <a:extLst>
              <a:ext uri="{FF2B5EF4-FFF2-40B4-BE49-F238E27FC236}">
                <a16:creationId xmlns:a16="http://schemas.microsoft.com/office/drawing/2014/main" id="{B819769C-F440-4AC6-B19C-0C4C5D81B4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9955" y="2657062"/>
            <a:ext cx="3497552" cy="2619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470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1587036-9217-4FDC-B760-D337677D1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Hulladékok lebomlási ideje: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AF9A207-C1DF-43A7-954B-A61F661EC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hu-HU" dirty="0"/>
              <a:t>Papír: 2-5 hónap</a:t>
            </a:r>
          </a:p>
          <a:p>
            <a:pPr lvl="0"/>
            <a:r>
              <a:rPr lang="hu-HU" dirty="0"/>
              <a:t>Pamutruha: 1-5 év (A cellulóz elásva a nedves talajba, évekig nem rothad el.)</a:t>
            </a:r>
          </a:p>
          <a:p>
            <a:pPr lvl="0"/>
            <a:r>
              <a:rPr lang="hu-HU" dirty="0"/>
              <a:t>Tejesdoboz: 5 év</a:t>
            </a:r>
          </a:p>
          <a:p>
            <a:pPr lvl="0"/>
            <a:r>
              <a:rPr lang="hu-HU" dirty="0"/>
              <a:t>Nejlonzacskó: 10-100 év (a nejlon töménységétől, vastagságától függ)</a:t>
            </a:r>
          </a:p>
          <a:p>
            <a:pPr lvl="0"/>
            <a:r>
              <a:rPr lang="hu-HU" dirty="0"/>
              <a:t>Pelenka: 50-100 év (függ a benne lévő pamut mennyiségétől)</a:t>
            </a:r>
          </a:p>
          <a:p>
            <a:pPr lvl="0"/>
            <a:r>
              <a:rPr lang="hu-HU" dirty="0"/>
              <a:t>Konzervdoboz: 50-100 év</a:t>
            </a:r>
          </a:p>
          <a:p>
            <a:pPr lvl="0"/>
            <a:r>
              <a:rPr lang="hu-HU" dirty="0"/>
              <a:t>Sörösdobozok műanyag karikája: 450 év</a:t>
            </a:r>
          </a:p>
          <a:p>
            <a:pPr lvl="0"/>
            <a:r>
              <a:rPr lang="hu-HU" dirty="0"/>
              <a:t>Zöld üveg: 1 millió év</a:t>
            </a:r>
          </a:p>
          <a:p>
            <a:r>
              <a:rPr lang="hu-HU" dirty="0"/>
              <a:t>Műanyag szatyor: 200-1000 év</a:t>
            </a:r>
          </a:p>
        </p:txBody>
      </p:sp>
    </p:spTree>
    <p:extLst>
      <p:ext uri="{BB962C8B-B14F-4D97-AF65-F5344CB8AC3E}">
        <p14:creationId xmlns:p14="http://schemas.microsoft.com/office/powerpoint/2010/main" val="3155281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3606D0C-9F73-40F6-BA5F-C85C8925F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Zajártalom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01B98AA-EC50-4B09-893C-4E4AE3B63C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dirty="0"/>
              <a:t>Járművek</a:t>
            </a:r>
          </a:p>
          <a:p>
            <a:pPr lvl="0"/>
            <a:r>
              <a:rPr lang="hu-HU" dirty="0"/>
              <a:t>Kültéri zajt okozó berendezések, és építési géppark és eszközök;</a:t>
            </a:r>
          </a:p>
          <a:p>
            <a:pPr lvl="0"/>
            <a:r>
              <a:rPr lang="hu-HU" dirty="0"/>
              <a:t>Háztartási eszközök</a:t>
            </a:r>
          </a:p>
          <a:p>
            <a:pPr lvl="0"/>
            <a:r>
              <a:rPr lang="hu-HU" dirty="0"/>
              <a:t>Szomszédok</a:t>
            </a:r>
          </a:p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F910C5E8-E82E-4E72-B124-CF26E9FFED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1998" y="0"/>
            <a:ext cx="4095720" cy="2293603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03F2CD9F-968B-47FD-822D-A64B1DF8D9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0157" y="3925038"/>
            <a:ext cx="5081000" cy="2835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525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309EFD4-0198-440A-9D79-FE2E44143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Éghajlatváltozás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62A201B-FED1-4847-B332-9B1236051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levegőbe kerülő üvegházhatású gázok miatt a globális átlaghőmérséklet egyre veszélyesebb magasságokba emelkedik.</a:t>
            </a:r>
          </a:p>
          <a:p>
            <a:r>
              <a:rPr lang="hu-HU" dirty="0"/>
              <a:t>Globális felmelegedés (hőmérséklet emelkedése a szárazföldön és a tengerekben)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4E80E20B-6E66-4B7D-BE6E-3B9D28C05C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525" y="126724"/>
            <a:ext cx="3878332" cy="1939166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014596DE-C79B-4A76-90CB-40849B1F09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1346" y="4684821"/>
            <a:ext cx="3687984" cy="1939166"/>
          </a:xfrm>
          <a:prstGeom prst="rect">
            <a:avLst/>
          </a:prstGeom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C6E756FB-9333-4034-9CDD-DC75145382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2345" y="357809"/>
            <a:ext cx="3451254" cy="1939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21199"/>
      </p:ext>
    </p:extLst>
  </p:cSld>
  <p:clrMapOvr>
    <a:masterClrMapping/>
  </p:clrMapOvr>
</p:sld>
</file>

<file path=ppt/theme/theme1.xml><?xml version="1.0" encoding="utf-8"?>
<a:theme xmlns:a="http://schemas.openxmlformats.org/drawingml/2006/main" name="Atlasz">
  <a:themeElements>
    <a:clrScheme name="Atlasz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3960F"/>
      </a:accent1>
      <a:accent2>
        <a:srgbClr val="E04116"/>
      </a:accent2>
      <a:accent3>
        <a:srgbClr val="9D4DE7"/>
      </a:accent3>
      <a:accent4>
        <a:srgbClr val="449EF3"/>
      </a:accent4>
      <a:accent5>
        <a:srgbClr val="39C6BE"/>
      </a:accent5>
      <a:accent6>
        <a:srgbClr val="88C933"/>
      </a:accent6>
      <a:hlink>
        <a:srgbClr val="EBB41F"/>
      </a:hlink>
      <a:folHlink>
        <a:srgbClr val="E1D676"/>
      </a:folHlink>
    </a:clrScheme>
    <a:fontScheme name="Atlasz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z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Atlasz</Template>
  <TotalTime>166</TotalTime>
  <Words>521</Words>
  <Application>Microsoft Office PowerPoint</Application>
  <PresentationFormat>Szélesvásznú</PresentationFormat>
  <Paragraphs>77</Paragraphs>
  <Slides>16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20" baseType="lpstr">
      <vt:lpstr>Calibri Light</vt:lpstr>
      <vt:lpstr>Rockwell</vt:lpstr>
      <vt:lpstr>Wingdings</vt:lpstr>
      <vt:lpstr>Atlasz</vt:lpstr>
      <vt:lpstr>Egészséges környezet </vt:lpstr>
      <vt:lpstr>Az egészség: </vt:lpstr>
      <vt:lpstr>PowerPoint-bemutató</vt:lpstr>
      <vt:lpstr>Levegő- szennyezés: </vt:lpstr>
      <vt:lpstr>Víz szennyezés:</vt:lpstr>
      <vt:lpstr>Talajszennyezés: </vt:lpstr>
      <vt:lpstr>Hulladékok lebomlási ideje: </vt:lpstr>
      <vt:lpstr>Zajártalom </vt:lpstr>
      <vt:lpstr>Éghajlatváltozás</vt:lpstr>
      <vt:lpstr>A kutatók számszerűsítették is, hogy 2018-ra levetítve ez pontosan mit jelent. Ezek alapján </vt:lpstr>
      <vt:lpstr>Egészséges életmód: </vt:lpstr>
      <vt:lpstr>Egészséges életvitel:</vt:lpstr>
      <vt:lpstr>Betegség kialakulásának feltételei: </vt:lpstr>
      <vt:lpstr>Mit tehetünk? </vt:lpstr>
      <vt:lpstr>Mire figyeljünk otthon?</vt:lpstr>
      <vt:lpstr>Köszönöm a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Egészséges környezet</dc:title>
  <dc:creator>Marian</dc:creator>
  <cp:lastModifiedBy>Marian</cp:lastModifiedBy>
  <cp:revision>13</cp:revision>
  <dcterms:created xsi:type="dcterms:W3CDTF">2020-04-20T11:01:18Z</dcterms:created>
  <dcterms:modified xsi:type="dcterms:W3CDTF">2020-04-29T07:23:44Z</dcterms:modified>
</cp:coreProperties>
</file>